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EA58"/>
    <a:srgbClr val="DFF7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55D1-0E30-486F-A43F-B9C1C4F28D0B}" type="datetimeFigureOut">
              <a:rPr lang="pl-PL" smtClean="0"/>
              <a:t>2014-04-02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7133-F8AC-4A6D-A8F0-64A304347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626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55D1-0E30-486F-A43F-B9C1C4F28D0B}" type="datetimeFigureOut">
              <a:rPr lang="pl-PL" smtClean="0"/>
              <a:t>2014-04-02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7133-F8AC-4A6D-A8F0-64A304347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327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55D1-0E30-486F-A43F-B9C1C4F28D0B}" type="datetimeFigureOut">
              <a:rPr lang="pl-PL" smtClean="0"/>
              <a:t>2014-04-02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7133-F8AC-4A6D-A8F0-64A304347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22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55D1-0E30-486F-A43F-B9C1C4F28D0B}" type="datetimeFigureOut">
              <a:rPr lang="pl-PL" smtClean="0"/>
              <a:t>2014-04-02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7133-F8AC-4A6D-A8F0-64A304347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648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55D1-0E30-486F-A43F-B9C1C4F28D0B}" type="datetimeFigureOut">
              <a:rPr lang="pl-PL" smtClean="0"/>
              <a:t>2014-04-02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7133-F8AC-4A6D-A8F0-64A304347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5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55D1-0E30-486F-A43F-B9C1C4F28D0B}" type="datetimeFigureOut">
              <a:rPr lang="pl-PL" smtClean="0"/>
              <a:t>2014-04-02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7133-F8AC-4A6D-A8F0-64A304347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8506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55D1-0E30-486F-A43F-B9C1C4F28D0B}" type="datetimeFigureOut">
              <a:rPr lang="pl-PL" smtClean="0"/>
              <a:t>2014-04-02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7133-F8AC-4A6D-A8F0-64A304347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7422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55D1-0E30-486F-A43F-B9C1C4F28D0B}" type="datetimeFigureOut">
              <a:rPr lang="pl-PL" smtClean="0"/>
              <a:t>2014-04-02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7133-F8AC-4A6D-A8F0-64A304347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357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55D1-0E30-486F-A43F-B9C1C4F28D0B}" type="datetimeFigureOut">
              <a:rPr lang="pl-PL" smtClean="0"/>
              <a:t>2014-04-02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7133-F8AC-4A6D-A8F0-64A304347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868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55D1-0E30-486F-A43F-B9C1C4F28D0B}" type="datetimeFigureOut">
              <a:rPr lang="pl-PL" smtClean="0"/>
              <a:t>2014-04-02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7133-F8AC-4A6D-A8F0-64A304347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042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55D1-0E30-486F-A43F-B9C1C4F28D0B}" type="datetimeFigureOut">
              <a:rPr lang="pl-PL" smtClean="0"/>
              <a:t>2014-04-02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C7133-F8AC-4A6D-A8F0-64A304347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296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E55D1-0E30-486F-A43F-B9C1C4F28D0B}" type="datetimeFigureOut">
              <a:rPr lang="pl-PL" smtClean="0"/>
              <a:t>2014-04-02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C7133-F8AC-4A6D-A8F0-64A304347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2679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Ahcm11dJIK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.wikipedia.org/wiki/Recykling" TargetMode="External"/><Relationship Id="rId7" Type="http://schemas.openxmlformats.org/officeDocument/2006/relationships/hyperlink" Target="https://www.czysta.um.warszawa.pl/jak-segregowac-odpady" TargetMode="External"/><Relationship Id="rId2" Type="http://schemas.openxmlformats.org/officeDocument/2006/relationships/hyperlink" Target="http://www.ekolog.ovh.org/odpady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ciaga.pl/tekst/65794-66-segregacja_odpadow" TargetMode="External"/><Relationship Id="rId5" Type="http://schemas.openxmlformats.org/officeDocument/2006/relationships/hyperlink" Target="http://www.ekospotkania.republika.pl/segregacja.htm" TargetMode="External"/><Relationship Id="rId4" Type="http://schemas.openxmlformats.org/officeDocument/2006/relationships/hyperlink" Target="http://www.recykling.pl/recykling/index.php/linki/407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316614"/>
            <a:ext cx="7772400" cy="1470025"/>
          </a:xfrm>
        </p:spPr>
        <p:txBody>
          <a:bodyPr/>
          <a:lstStyle/>
          <a:p>
            <a:r>
              <a:rPr lang="pl-PL" b="1" dirty="0" smtClean="0"/>
              <a:t>Segreguję i Ziemię ratuję!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9512" y="5229200"/>
            <a:ext cx="8856984" cy="1752600"/>
          </a:xfrm>
        </p:spPr>
        <p:txBody>
          <a:bodyPr>
            <a:normAutofit/>
          </a:bodyPr>
          <a:lstStyle/>
          <a:p>
            <a:r>
              <a:rPr lang="pl-PL" sz="2800" dirty="0" err="1" smtClean="0"/>
              <a:t>Webquest</a:t>
            </a:r>
            <a:r>
              <a:rPr lang="pl-PL" sz="2800" dirty="0" smtClean="0"/>
              <a:t> dla uczniów klas IV-V szkoły podstawowej.</a:t>
            </a:r>
          </a:p>
          <a:p>
            <a:r>
              <a:rPr lang="pl-PL" sz="2800" dirty="0" smtClean="0"/>
              <a:t>Autor: Monika Drozdalska-Hołub</a:t>
            </a:r>
            <a:endParaRPr lang="pl-PL" sz="2800" dirty="0"/>
          </a:p>
        </p:txBody>
      </p:sp>
      <p:pic>
        <p:nvPicPr>
          <p:cNvPr id="1026" name="Picture 2" descr="http://istotne.com/ii/pic/g/35/351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315" y="1514734"/>
            <a:ext cx="4608512" cy="3297967"/>
          </a:xfrm>
          <a:prstGeom prst="rect">
            <a:avLst/>
          </a:prstGeom>
          <a:noFill/>
        </p:spPr>
      </p:pic>
      <p:sp>
        <p:nvSpPr>
          <p:cNvPr id="5" name="Prostokąt 4"/>
          <p:cNvSpPr/>
          <p:nvPr/>
        </p:nvSpPr>
        <p:spPr>
          <a:xfrm>
            <a:off x="3131840" y="4812701"/>
            <a:ext cx="253146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100" dirty="0" smtClean="0"/>
              <a:t>http://istotne.com/ii/pic/g/35/35167.jpg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107545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Myślę, że nauczyliście się prawidłowo segregować odpady.</a:t>
            </a:r>
          </a:p>
          <a:p>
            <a:r>
              <a:rPr lang="pl-PL" dirty="0" smtClean="0"/>
              <a:t>Wiecie też, co to jest recykling i jaki ma on wpływ na środowisko naturalne</a:t>
            </a:r>
          </a:p>
          <a:p>
            <a:r>
              <a:rPr lang="pl-PL" dirty="0" smtClean="0"/>
              <a:t>Potraficie również, dać nowe życie zużytym opakowaniom.</a:t>
            </a:r>
          </a:p>
          <a:p>
            <a:r>
              <a:rPr lang="pl-PL" dirty="0" smtClean="0"/>
              <a:t>Od dziś stosujcie zdobytą wiedzę w praktyce, a z pewnością uratujemy naszą Ziemię.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857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Wprowadzenie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Na świecie stale rośnie liczba ludności, niestety co za tym idzie zwiększa się również ilość odpadów.</a:t>
            </a:r>
          </a:p>
          <a:p>
            <a:endParaRPr lang="pl-PL" dirty="0" smtClean="0"/>
          </a:p>
          <a:p>
            <a:r>
              <a:rPr lang="pl-PL" dirty="0" smtClean="0"/>
              <a:t>Przeciętny Polak produkuje rocznie ok. 300 kg śmieci.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Spróbuj odpowiedzieć na pytania:</a:t>
            </a:r>
          </a:p>
          <a:p>
            <a:pPr>
              <a:buFontTx/>
              <a:buChar char="-"/>
            </a:pPr>
            <a:r>
              <a:rPr lang="pl-PL" dirty="0" smtClean="0"/>
              <a:t>co mogę zrobić ze zużytą butelką, puszką czy reklamówką,</a:t>
            </a:r>
          </a:p>
          <a:p>
            <a:pPr>
              <a:buFontTx/>
              <a:buChar char="-"/>
            </a:pPr>
            <a:r>
              <a:rPr lang="pl-PL" dirty="0" smtClean="0"/>
              <a:t>co to jest recykling i jaki ma wpływ na nasze środowisko.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Pomocnym w zrozumieniu tematu może okazać się filmik dostępny w Internecie od którego proponuję zacząć:</a:t>
            </a:r>
          </a:p>
          <a:p>
            <a:endParaRPr lang="pl-PL" dirty="0"/>
          </a:p>
          <a:p>
            <a:r>
              <a:rPr lang="pl-PL" dirty="0" smtClean="0">
                <a:hlinkClick r:id="rId2"/>
              </a:rPr>
              <a:t>Segregacja odpadów</a:t>
            </a: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576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589240"/>
          </a:xfrm>
        </p:spPr>
        <p:txBody>
          <a:bodyPr>
            <a:normAutofit fontScale="62500" lnSpcReduction="20000"/>
          </a:bodyPr>
          <a:lstStyle/>
          <a:p>
            <a:r>
              <a:rPr lang="pl-PL" dirty="0" smtClean="0"/>
              <a:t>Efektem waszej pracy będzie wykonanie prezentacji multimedialnej w programie Power Point na temat odpadów, ich segregacji i recyklingu.</a:t>
            </a:r>
          </a:p>
          <a:p>
            <a:endParaRPr lang="pl-PL" dirty="0"/>
          </a:p>
          <a:p>
            <a:r>
              <a:rPr lang="pl-PL" dirty="0" smtClean="0"/>
              <a:t>Zaprojektujecie i wykonacie pracę plastyczno-techniczną z zużytych opakowań.</a:t>
            </a:r>
          </a:p>
          <a:p>
            <a:endParaRPr lang="pl-PL" dirty="0" smtClean="0"/>
          </a:p>
          <a:p>
            <a:r>
              <a:rPr lang="pl-PL" dirty="0" smtClean="0"/>
              <a:t>Swoje zadania będziecie wykonywać w grupach 4-5 osobowych.</a:t>
            </a:r>
          </a:p>
          <a:p>
            <a:endParaRPr lang="pl-PL" dirty="0" smtClean="0"/>
          </a:p>
          <a:p>
            <a:r>
              <a:rPr lang="pl-PL" dirty="0" smtClean="0"/>
              <a:t>Podczas wykonywania tego zadania poszerzycie swoja wiedzę na temat segregacji śmieci i recyklingu.</a:t>
            </a:r>
          </a:p>
          <a:p>
            <a:endParaRPr lang="pl-PL" dirty="0" smtClean="0"/>
          </a:p>
          <a:p>
            <a:r>
              <a:rPr lang="pl-PL" dirty="0" smtClean="0"/>
              <a:t>Wykonując prezentację starajcie się korzystać głównie z Internetu, ale możecie sięgnąć do innych źródeł.</a:t>
            </a:r>
          </a:p>
          <a:p>
            <a:endParaRPr lang="pl-PL" dirty="0" smtClean="0"/>
          </a:p>
          <a:p>
            <a:r>
              <a:rPr lang="pl-PL" dirty="0" smtClean="0"/>
              <a:t>Podczas pracy nie zapomnijcie wskazać źródeł, z których korzystaliście.</a:t>
            </a:r>
          </a:p>
          <a:p>
            <a:endParaRPr lang="pl-PL" dirty="0" smtClean="0"/>
          </a:p>
          <a:p>
            <a:r>
              <a:rPr lang="pl-PL" dirty="0" smtClean="0"/>
              <a:t>Wykonaną prezentację przedstawicie uczniom naszej szkoły, nauczycielom, rodzicom oraz zaproszonym gościom podczas Festiwalu Nauki w czerwcu 2014 r.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206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256584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Podzielcie się na III grupy.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Każda grupa wykona prezentację multimedialną w programie Power Point oraz pracę plastyczno-techniczną.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W każdej grupie wybierzcie lidera, który będzie się konsultował z nauczycielem i nadzorował pracę grupy.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Zadanie będziecie wykonywać w ciągu jednego miesiąca na dodatkowych zajęciach informatycznych.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 Prezentacja powinna </a:t>
            </a:r>
            <a:r>
              <a:rPr lang="pl-PL" smtClean="0"/>
              <a:t>trwać </a:t>
            </a:r>
            <a:r>
              <a:rPr lang="pl-PL" smtClean="0"/>
              <a:t>ok. </a:t>
            </a:r>
            <a:r>
              <a:rPr lang="pl-PL" dirty="0" smtClean="0"/>
              <a:t>15 minut i zawierać do 15 slajdów.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93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525963"/>
          </a:xfrm>
        </p:spPr>
        <p:txBody>
          <a:bodyPr>
            <a:normAutofit/>
          </a:bodyPr>
          <a:lstStyle/>
          <a:p>
            <a:r>
              <a:rPr lang="pl-PL" dirty="0" smtClean="0"/>
              <a:t>I grupa – </a:t>
            </a:r>
            <a:r>
              <a:rPr lang="pl-PL" b="1" i="1" dirty="0" smtClean="0">
                <a:solidFill>
                  <a:srgbClr val="0070C0"/>
                </a:solidFill>
              </a:rPr>
              <a:t>Badacze</a:t>
            </a:r>
          </a:p>
          <a:p>
            <a:pPr marL="0" indent="0">
              <a:buNone/>
            </a:pPr>
            <a:r>
              <a:rPr lang="pl-PL" dirty="0" smtClean="0"/>
              <a:t>Zbadajcie jaki wpływ na środowisko naturalne wywierają odpady komunalne (tworzywa sztuczne, szkło, metale, papier, baterie, </a:t>
            </a:r>
            <a:r>
              <a:rPr lang="pl-PL" dirty="0" err="1" smtClean="0"/>
              <a:t>elektrośmieci</a:t>
            </a:r>
            <a:r>
              <a:rPr lang="pl-PL" dirty="0" smtClean="0"/>
              <a:t>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Wykonajcie pracę plastyczno-techniczną, w której wykorzystacie ponownie zużyte opakowania.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102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pl-PL" dirty="0" smtClean="0"/>
              <a:t>II grupa – </a:t>
            </a:r>
            <a:r>
              <a:rPr lang="pl-PL" b="1" i="1" dirty="0" smtClean="0">
                <a:solidFill>
                  <a:srgbClr val="7030A0"/>
                </a:solidFill>
              </a:rPr>
              <a:t>Graficy</a:t>
            </a:r>
          </a:p>
          <a:p>
            <a:pPr marL="0" indent="0">
              <a:buNone/>
            </a:pPr>
            <a:r>
              <a:rPr lang="pl-PL" dirty="0" smtClean="0"/>
              <a:t>Zbierzcie i przedstawcie graficznie informacje w jaki sposób powinniśmy segregować odpady.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Wykonajcie pracę plastyczno-techniczną, w której wykorzystacie ponownie zużyte opakowania.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105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pl-PL" dirty="0" smtClean="0"/>
              <a:t>III grupa – </a:t>
            </a:r>
            <a:r>
              <a:rPr lang="pl-PL" b="1" i="1" dirty="0" smtClean="0">
                <a:solidFill>
                  <a:schemeClr val="accent3">
                    <a:lumMod val="50000"/>
                  </a:schemeClr>
                </a:solidFill>
              </a:rPr>
              <a:t>Ekolodzy</a:t>
            </a:r>
          </a:p>
          <a:p>
            <a:pPr marL="0" indent="0">
              <a:buNone/>
            </a:pPr>
            <a:r>
              <a:rPr lang="pl-PL" dirty="0" smtClean="0"/>
              <a:t>Przedstawcie proces recyklingu i udowodnijcie jego pozytywny wpływ na środowisko.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Wykonajcie pracę plastyczno-techniczną, w której wykorzystacie ponownie zużyte opakowania.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288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Źródła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/>
          </a:bodyPr>
          <a:lstStyle/>
          <a:p>
            <a:r>
              <a:rPr lang="pl-PL" sz="2600" dirty="0">
                <a:hlinkClick r:id="rId2"/>
              </a:rPr>
              <a:t>http://</a:t>
            </a:r>
            <a:r>
              <a:rPr lang="pl-PL" sz="2600" dirty="0" smtClean="0">
                <a:hlinkClick r:id="rId2"/>
              </a:rPr>
              <a:t>www.ekolog.ovh.org/odpady.php</a:t>
            </a:r>
            <a:endParaRPr lang="pl-PL" sz="2600" dirty="0" smtClean="0"/>
          </a:p>
          <a:p>
            <a:r>
              <a:rPr lang="pl-PL" sz="2600" dirty="0">
                <a:hlinkClick r:id="rId3"/>
              </a:rPr>
              <a:t>http</a:t>
            </a:r>
            <a:r>
              <a:rPr lang="pl-PL" sz="2600" dirty="0" smtClean="0">
                <a:hlinkClick r:id="rId3"/>
              </a:rPr>
              <a:t>://www.pl.wikipedia.org/wiki/Recykling</a:t>
            </a:r>
            <a:endParaRPr lang="pl-PL" sz="2600" dirty="0" smtClean="0"/>
          </a:p>
          <a:p>
            <a:r>
              <a:rPr lang="pl-PL" sz="2600" dirty="0">
                <a:hlinkClick r:id="rId4"/>
              </a:rPr>
              <a:t>http://</a:t>
            </a:r>
            <a:r>
              <a:rPr lang="pl-PL" sz="2600" dirty="0" smtClean="0">
                <a:hlinkClick r:id="rId4"/>
              </a:rPr>
              <a:t>www.recykling.pl/recykling/index.php/linki/407</a:t>
            </a:r>
            <a:endParaRPr lang="pl-PL" sz="2600" dirty="0" smtClean="0"/>
          </a:p>
          <a:p>
            <a:r>
              <a:rPr lang="pl-PL" sz="2600" dirty="0">
                <a:hlinkClick r:id="rId5"/>
              </a:rPr>
              <a:t>http://</a:t>
            </a:r>
            <a:r>
              <a:rPr lang="pl-PL" sz="2600" dirty="0" smtClean="0">
                <a:hlinkClick r:id="rId5"/>
              </a:rPr>
              <a:t>www.ekospotkania.republika.pl/segregacja.htm</a:t>
            </a:r>
            <a:endParaRPr lang="pl-PL" sz="2600" dirty="0" smtClean="0"/>
          </a:p>
          <a:p>
            <a:r>
              <a:rPr lang="pl-PL" sz="2600" dirty="0">
                <a:hlinkClick r:id="rId6"/>
              </a:rPr>
              <a:t>http://</a:t>
            </a:r>
            <a:r>
              <a:rPr lang="pl-PL" sz="2600" dirty="0" smtClean="0">
                <a:hlinkClick r:id="rId6"/>
              </a:rPr>
              <a:t>www.sciaga.pl/tekst/65794-66-segregacja_odpadow</a:t>
            </a:r>
            <a:endParaRPr lang="pl-PL" sz="2600" dirty="0" smtClean="0"/>
          </a:p>
          <a:p>
            <a:r>
              <a:rPr lang="pl-PL" sz="2600" dirty="0">
                <a:hlinkClick r:id="rId7"/>
              </a:rPr>
              <a:t>https</a:t>
            </a:r>
            <a:r>
              <a:rPr lang="pl-PL" sz="2600" dirty="0" smtClean="0">
                <a:hlinkClick r:id="rId7"/>
              </a:rPr>
              <a:t>://www.czysta.um.warszawa.pl/jak-segregowac-odpady</a:t>
            </a:r>
            <a:endParaRPr lang="pl-PL" sz="2600" dirty="0" smtClean="0"/>
          </a:p>
          <a:p>
            <a:pPr marL="0" indent="0">
              <a:buNone/>
            </a:pP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7515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/>
          <a:lstStyle/>
          <a:p>
            <a:r>
              <a:rPr lang="pl-PL" dirty="0" smtClean="0"/>
              <a:t>Ewaluacja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6990790"/>
              </p:ext>
            </p:extLst>
          </p:nvPr>
        </p:nvGraphicFramePr>
        <p:xfrm>
          <a:off x="179512" y="980728"/>
          <a:ext cx="8784976" cy="59131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440160"/>
                <a:gridCol w="1440160"/>
                <a:gridCol w="1800200"/>
                <a:gridCol w="1512168"/>
                <a:gridCol w="1800200"/>
                <a:gridCol w="792088"/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Poziom wymagań</a:t>
                      </a:r>
                    </a:p>
                    <a:p>
                      <a:r>
                        <a:rPr lang="pl-PL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Liczba punktów</a:t>
                      </a:r>
                      <a:endParaRPr lang="pl-PL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Podstawowe</a:t>
                      </a:r>
                    </a:p>
                    <a:p>
                      <a:r>
                        <a:rPr lang="pl-PL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pl-PL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Rozszerzające</a:t>
                      </a:r>
                    </a:p>
                    <a:p>
                      <a:r>
                        <a:rPr lang="pl-PL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pl-PL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Dopełniające </a:t>
                      </a:r>
                    </a:p>
                    <a:p>
                      <a:r>
                        <a:rPr lang="pl-PL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pl-PL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Wykraczające</a:t>
                      </a:r>
                    </a:p>
                    <a:p>
                      <a:r>
                        <a:rPr lang="pl-PL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pl-PL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Suma punktów</a:t>
                      </a:r>
                    </a:p>
                    <a:p>
                      <a:r>
                        <a:rPr lang="pl-PL" sz="1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1-4</a:t>
                      </a:r>
                      <a:endParaRPr lang="pl-PL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55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Współpraca w grupie</a:t>
                      </a:r>
                    </a:p>
                    <a:p>
                      <a:endParaRPr lang="pl-PL" sz="11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Całkowity</a:t>
                      </a:r>
                      <a:r>
                        <a:rPr lang="pl-PL" sz="1100" baseline="0" dirty="0" smtClean="0"/>
                        <a:t> brak współpracy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Większość pracy indywidualnej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Dobra organizacja pracy w grupie, współdziałanie w grupie.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Doskonała współpraca całej grupy.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1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dirty="0" smtClean="0"/>
                        <a:t>Poszukiwanie i selekcjonowanie informacji</a:t>
                      </a:r>
                    </a:p>
                    <a:p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Informacja nie przetworzona.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Słaba selekcja zdobytych informacji. Informacja częściowo przetworzona.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Właściwa selekcja zdobytych informacji. Informacja prawidłowo przetworzona.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Bardzo dobra selekcja zdobytych informacji. Informacja właściwie przetworzona. Właściwe usystematyzowanie zagadnień.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dirty="0" smtClean="0"/>
                        <a:t>Poprawność pod względem językowym, gramatycznym, ortograficznym, interpunkcyjnym</a:t>
                      </a:r>
                    </a:p>
                    <a:p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Zbyt duża ilość błędów językowych i gramatycznych, które uniemożliwiają zrozumienie przekazywanych informacji.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Błędy językowe i gramatyczne, które częściowo zakłócają przekaz informacji.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Nieliczne błędy językowe i gramatyczne, które nie zakłócają przekazu informacji.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błędów, ciekawe słownictwo.</a:t>
                      </a:r>
                      <a:endParaRPr lang="pl-PL" sz="1100" dirty="0" smtClean="0"/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dirty="0" smtClean="0"/>
                        <a:t>Atrakcyjność</a:t>
                      </a:r>
                      <a:r>
                        <a:rPr lang="pl-PL" sz="1100" b="1" baseline="0" dirty="0" smtClean="0"/>
                        <a:t> wizualna prezentacji</a:t>
                      </a:r>
                      <a:endParaRPr lang="pl-PL" sz="1100" b="1" dirty="0" smtClean="0"/>
                    </a:p>
                    <a:p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Prezentacja niestaranna, krótka do 3 slajdów.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Prezentacja poprawna, ale bez włożonego wysiłku, prosta do 8 slajdów.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Prezentacja dłuższa</a:t>
                      </a:r>
                      <a:r>
                        <a:rPr lang="pl-PL" sz="1100" baseline="0" dirty="0" smtClean="0"/>
                        <a:t> (</a:t>
                      </a:r>
                      <a:r>
                        <a:rPr lang="pl-PL" sz="1100" dirty="0" smtClean="0"/>
                        <a:t>do 10 slajdów) staranna z animacją, grafiką i dźwiękiem.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Prezentacja długa( do 15 slajdów) staranna z animacją, dźwiękiem i grafiką.</a:t>
                      </a:r>
                    </a:p>
                    <a:p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Atrakcyjność pracy plastyczno-technicznej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Praca nieestetyczna, </a:t>
                      </a:r>
                    </a:p>
                    <a:p>
                      <a:r>
                        <a:rPr lang="pl-PL" sz="1100" dirty="0" smtClean="0"/>
                        <a:t>mało atrakcyjna.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Praca wykonana poprawnie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Praca wykonana starannie. Atrakcyjna.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Praca bardzo dobrze zaprojektowana i wykonana. Włożony duży wkład w atrakcyjność</a:t>
                      </a:r>
                      <a:r>
                        <a:rPr lang="pl-PL" sz="1100" baseline="0" dirty="0" smtClean="0"/>
                        <a:t> pracy.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234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Aerodynamiczny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640</Words>
  <Application>Microsoft Office PowerPoint</Application>
  <PresentationFormat>Pokaz na ekranie (4:3)</PresentationFormat>
  <Paragraphs>107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Motyw pakietu Office</vt:lpstr>
      <vt:lpstr>Segreguję i Ziemię ratuję!</vt:lpstr>
      <vt:lpstr>Wprowadzenie</vt:lpstr>
      <vt:lpstr>Zadanie</vt:lpstr>
      <vt:lpstr>Proces</vt:lpstr>
      <vt:lpstr>Proces</vt:lpstr>
      <vt:lpstr>Proces</vt:lpstr>
      <vt:lpstr>Proces</vt:lpstr>
      <vt:lpstr>Źródła</vt:lpstr>
      <vt:lpstr>Ewaluacja</vt:lpstr>
      <vt:lpstr>Podsumowanie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Segreguję i Ziemię ratuję!</dc:title>
  <dc:creator>Domek</dc:creator>
  <cp:lastModifiedBy>Domek</cp:lastModifiedBy>
  <cp:revision>25</cp:revision>
  <dcterms:created xsi:type="dcterms:W3CDTF">2014-03-17T16:05:12Z</dcterms:created>
  <dcterms:modified xsi:type="dcterms:W3CDTF">2014-04-02T19:15:45Z</dcterms:modified>
</cp:coreProperties>
</file>